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74" r:id="rId2"/>
    <p:sldId id="281" r:id="rId3"/>
    <p:sldId id="282" r:id="rId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324A"/>
    <a:srgbClr val="170FB1"/>
    <a:srgbClr val="CC0000"/>
    <a:srgbClr val="113047"/>
    <a:srgbClr val="FFFF00"/>
    <a:srgbClr val="F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13" autoAdjust="0"/>
    <p:restoredTop sz="94660"/>
  </p:normalViewPr>
  <p:slideViewPr>
    <p:cSldViewPr snapToGrid="0">
      <p:cViewPr varScale="1">
        <p:scale>
          <a:sx n="82" d="100"/>
          <a:sy n="82" d="100"/>
        </p:scale>
        <p:origin x="926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F8DB7B-8D65-48CB-91E9-66FEC9DB5056}" type="datetimeFigureOut">
              <a:rPr lang="ko-KR" altLang="en-US" smtClean="0"/>
              <a:t>2023-06-26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FCD389-0E12-45B5-A360-3C26A64F1C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4539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149" y="0"/>
            <a:ext cx="12210149" cy="6858000"/>
          </a:xfrm>
          <a:prstGeom prst="rect">
            <a:avLst/>
          </a:prstGeom>
        </p:spPr>
      </p:pic>
      <p:sp>
        <p:nvSpPr>
          <p:cNvPr id="3" name="모서리가 둥근 직사각형 2"/>
          <p:cNvSpPr/>
          <p:nvPr/>
        </p:nvSpPr>
        <p:spPr>
          <a:xfrm>
            <a:off x="675118" y="940038"/>
            <a:ext cx="4435267" cy="167497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모서리가 둥근 직사각형 3"/>
          <p:cNvSpPr/>
          <p:nvPr/>
        </p:nvSpPr>
        <p:spPr>
          <a:xfrm>
            <a:off x="5220058" y="940037"/>
            <a:ext cx="3966672" cy="846034"/>
          </a:xfrm>
          <a:prstGeom prst="roundRect">
            <a:avLst/>
          </a:prstGeom>
          <a:noFill/>
          <a:ln w="76200">
            <a:solidFill>
              <a:srgbClr val="170F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8149" y="1861915"/>
            <a:ext cx="12210149" cy="4996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80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750" y="0"/>
            <a:ext cx="4667250" cy="3465165"/>
          </a:xfrm>
          <a:prstGeom prst="rect">
            <a:avLst/>
          </a:prstGeom>
        </p:spPr>
      </p:pic>
      <p:pic>
        <p:nvPicPr>
          <p:cNvPr id="25" name="그림 24">
            <a:extLst>
              <a:ext uri="{FF2B5EF4-FFF2-40B4-BE49-F238E27FC236}">
                <a16:creationId xmlns:a16="http://schemas.microsoft.com/office/drawing/2014/main" id="{F19861E3-8A40-43BC-8C63-72E2CA4732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612" y="3118686"/>
            <a:ext cx="10725150" cy="3645568"/>
          </a:xfrm>
          <a:prstGeom prst="rect">
            <a:avLst/>
          </a:prstGeom>
        </p:spPr>
      </p:pic>
      <p:sp>
        <p:nvSpPr>
          <p:cNvPr id="17" name="부제목 2">
            <a:extLst>
              <a:ext uri="{FF2B5EF4-FFF2-40B4-BE49-F238E27FC236}">
                <a16:creationId xmlns:a16="http://schemas.microsoft.com/office/drawing/2014/main" id="{73D00794-E726-422A-ABCD-36A505421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04793"/>
            <a:ext cx="9734550" cy="2904136"/>
          </a:xfrm>
        </p:spPr>
        <p:txBody>
          <a:bodyPr anchor="t">
            <a:noAutofit/>
          </a:bodyPr>
          <a:lstStyle/>
          <a:p>
            <a:pPr algn="l"/>
            <a:r>
              <a:rPr lang="en-US" altLang="ko-KR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 </a:t>
            </a:r>
            <a:r>
              <a:rPr lang="ko-KR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가</a:t>
            </a:r>
            <a:r>
              <a:rPr lang="en-US" altLang="ko-KR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. </a:t>
            </a:r>
            <a:r>
              <a:rPr lang="ko-KR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세미나 세부계획</a:t>
            </a:r>
            <a:endParaRPr lang="en-US" altLang="ko-KR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l"/>
            <a:r>
              <a:rPr lang="ko-KR" altLang="en-US" sz="2400" b="1" spc="-1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       </a:t>
            </a:r>
            <a:r>
              <a:rPr lang="ko-KR" altLang="en-US" sz="2400" b="1" kern="0" spc="-100" dirty="0">
                <a:solidFill>
                  <a:srgbClr val="C00000"/>
                </a:solidFill>
                <a:effectLst/>
                <a:latin typeface="+mj-ea"/>
                <a:ea typeface="+mj-ea"/>
              </a:rPr>
              <a:t>❍ 일시 </a:t>
            </a:r>
            <a:r>
              <a:rPr lang="en-US" altLang="ko-KR" sz="2400" b="1" kern="0" spc="-100" dirty="0">
                <a:solidFill>
                  <a:srgbClr val="C00000"/>
                </a:solidFill>
                <a:effectLst/>
                <a:latin typeface="+mj-ea"/>
                <a:ea typeface="+mj-ea"/>
              </a:rPr>
              <a:t>: ’23.7.3(</a:t>
            </a:r>
            <a:r>
              <a:rPr lang="ko-KR" altLang="en-US" sz="2400" b="1" kern="0" spc="-100" dirty="0">
                <a:solidFill>
                  <a:srgbClr val="C00000"/>
                </a:solidFill>
                <a:effectLst/>
                <a:latin typeface="+mj-ea"/>
                <a:ea typeface="+mj-ea"/>
              </a:rPr>
              <a:t>월</a:t>
            </a:r>
            <a:r>
              <a:rPr lang="en-US" altLang="ko-KR" sz="2400" b="1" kern="0" spc="-100" dirty="0">
                <a:solidFill>
                  <a:srgbClr val="C00000"/>
                </a:solidFill>
                <a:effectLst/>
                <a:latin typeface="+mj-ea"/>
                <a:ea typeface="+mj-ea"/>
              </a:rPr>
              <a:t>), 13:30 ~ 17:00 </a:t>
            </a:r>
          </a:p>
          <a:p>
            <a:pPr algn="l"/>
            <a:r>
              <a:rPr lang="ko-KR" altLang="en-US" sz="2400" b="1" kern="0" spc="-100" dirty="0">
                <a:solidFill>
                  <a:srgbClr val="002060"/>
                </a:solidFill>
                <a:effectLst/>
                <a:latin typeface="+mj-ea"/>
                <a:ea typeface="+mj-ea"/>
              </a:rPr>
              <a:t>        ❍ 장소 </a:t>
            </a:r>
            <a:r>
              <a:rPr lang="en-US" altLang="ko-KR" sz="2400" b="1" kern="0" spc="-100" dirty="0">
                <a:solidFill>
                  <a:srgbClr val="002060"/>
                </a:solidFill>
                <a:effectLst/>
                <a:latin typeface="+mj-ea"/>
                <a:ea typeface="+mj-ea"/>
              </a:rPr>
              <a:t>: </a:t>
            </a:r>
            <a:r>
              <a:rPr lang="ko-KR" altLang="en-US" sz="2400" b="1" kern="0" spc="-100" dirty="0">
                <a:solidFill>
                  <a:srgbClr val="002060"/>
                </a:solidFill>
                <a:effectLst/>
                <a:latin typeface="+mj-ea"/>
                <a:ea typeface="+mj-ea"/>
              </a:rPr>
              <a:t>제</a:t>
            </a:r>
            <a:r>
              <a:rPr lang="en-US" altLang="ko-KR" sz="2400" b="1" kern="0" spc="-100" dirty="0">
                <a:solidFill>
                  <a:srgbClr val="002060"/>
                </a:solidFill>
                <a:effectLst/>
                <a:latin typeface="+mj-ea"/>
                <a:ea typeface="+mj-ea"/>
              </a:rPr>
              <a:t>2</a:t>
            </a:r>
            <a:r>
              <a:rPr lang="ko-KR" altLang="en-US" sz="2400" b="1" kern="0" spc="-100" dirty="0">
                <a:solidFill>
                  <a:srgbClr val="002060"/>
                </a:solidFill>
                <a:effectLst/>
                <a:latin typeface="+mj-ea"/>
                <a:ea typeface="+mj-ea"/>
              </a:rPr>
              <a:t>전시장 </a:t>
            </a:r>
            <a:r>
              <a:rPr lang="ko-KR" altLang="en-US" sz="2400" b="1" kern="0" spc="-100" dirty="0">
                <a:solidFill>
                  <a:srgbClr val="C00000"/>
                </a:solidFill>
                <a:effectLst/>
                <a:latin typeface="+mj-ea"/>
                <a:ea typeface="+mj-ea"/>
              </a:rPr>
              <a:t>세미나실 </a:t>
            </a:r>
            <a:r>
              <a:rPr lang="en-US" altLang="ko-KR" sz="2400" b="1" kern="0" spc="-100" dirty="0">
                <a:solidFill>
                  <a:srgbClr val="C00000"/>
                </a:solidFill>
                <a:effectLst/>
                <a:latin typeface="+mj-ea"/>
                <a:ea typeface="+mj-ea"/>
              </a:rPr>
              <a:t>303</a:t>
            </a:r>
            <a:r>
              <a:rPr lang="ko-KR" altLang="en-US" sz="2400" b="1" kern="0" spc="-100" dirty="0">
                <a:solidFill>
                  <a:srgbClr val="C00000"/>
                </a:solidFill>
                <a:effectLst/>
                <a:latin typeface="+mj-ea"/>
                <a:ea typeface="+mj-ea"/>
              </a:rPr>
              <a:t>호</a:t>
            </a:r>
            <a:endParaRPr lang="en-US" altLang="ko-KR" sz="2400" b="1" kern="0" spc="-100" dirty="0">
              <a:solidFill>
                <a:srgbClr val="C00000"/>
              </a:solidFill>
              <a:latin typeface="+mj-ea"/>
              <a:ea typeface="+mj-ea"/>
            </a:endParaRPr>
          </a:p>
          <a:p>
            <a:pPr algn="l"/>
            <a:r>
              <a:rPr lang="ko-KR" altLang="en-US" sz="2400" b="1" kern="0" spc="-100" dirty="0">
                <a:solidFill>
                  <a:srgbClr val="002060"/>
                </a:solidFill>
                <a:effectLst/>
                <a:latin typeface="+mj-ea"/>
                <a:ea typeface="+mj-ea"/>
              </a:rPr>
              <a:t>        ❍ 주제 </a:t>
            </a:r>
            <a:r>
              <a:rPr lang="en-US" altLang="ko-KR" sz="2400" b="1" kern="0" spc="-100" dirty="0">
                <a:solidFill>
                  <a:srgbClr val="002060"/>
                </a:solidFill>
                <a:effectLst/>
                <a:latin typeface="+mj-ea"/>
                <a:ea typeface="+mj-ea"/>
              </a:rPr>
              <a:t>: </a:t>
            </a:r>
            <a:r>
              <a:rPr lang="ko-KR" altLang="en-US" sz="2400" b="1" kern="0" spc="-100" dirty="0">
                <a:solidFill>
                  <a:srgbClr val="002060"/>
                </a:solidFill>
                <a:effectLst/>
                <a:latin typeface="+mj-ea"/>
                <a:ea typeface="+mj-ea"/>
              </a:rPr>
              <a:t>중대재해 예방을 위한 스마트 안전보건기술 추진방향</a:t>
            </a:r>
            <a:endParaRPr lang="en-US" altLang="ko-KR" sz="2400" b="1" kern="0" spc="-100" dirty="0">
              <a:solidFill>
                <a:srgbClr val="002060"/>
              </a:solidFill>
              <a:effectLst/>
              <a:latin typeface="+mj-ea"/>
              <a:ea typeface="+mj-ea"/>
            </a:endParaRPr>
          </a:p>
          <a:p>
            <a:pPr algn="l"/>
            <a:r>
              <a:rPr lang="ko-KR" altLang="en-US" sz="2400" b="1" kern="0" spc="-100" dirty="0">
                <a:solidFill>
                  <a:srgbClr val="002060"/>
                </a:solidFill>
                <a:effectLst/>
                <a:latin typeface="+mj-ea"/>
                <a:ea typeface="+mj-ea"/>
              </a:rPr>
              <a:t>        ❍ 세부 프로그램</a:t>
            </a:r>
            <a:endParaRPr lang="ko-KR" altLang="en-US" sz="2400" kern="0" spc="0" dirty="0">
              <a:solidFill>
                <a:srgbClr val="002060"/>
              </a:solidFill>
              <a:effectLst/>
              <a:latin typeface="+mj-ea"/>
              <a:ea typeface="+mj-ea"/>
            </a:endParaRPr>
          </a:p>
          <a:p>
            <a:pPr algn="ctr"/>
            <a:endParaRPr lang="ko-KR" altLang="en-US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0677525" y="1451063"/>
            <a:ext cx="1428750" cy="1006387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392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C6CA8114-1BAB-4355-8E9B-9680C775A9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437" y="773154"/>
            <a:ext cx="10696575" cy="552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274209"/>
      </p:ext>
    </p:extLst>
  </p:cSld>
  <p:clrMapOvr>
    <a:masterClrMapping/>
  </p:clrMapOvr>
</p:sld>
</file>

<file path=ppt/theme/theme1.xml><?xml version="1.0" encoding="utf-8"?>
<a:theme xmlns:a="http://schemas.openxmlformats.org/drawingml/2006/main" name="패싯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937</TotalTime>
  <Words>40</Words>
  <Application>Microsoft Office PowerPoint</Application>
  <PresentationFormat>와이드스크린</PresentationFormat>
  <Paragraphs>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맑은 고딕</vt:lpstr>
      <vt:lpstr>휴먼둥근헤드라인</vt:lpstr>
      <vt:lpstr>Arial</vt:lpstr>
      <vt:lpstr>Trebuchet MS</vt:lpstr>
      <vt:lpstr>Wingdings 3</vt:lpstr>
      <vt:lpstr>패싯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fud</cp:lastModifiedBy>
  <cp:revision>55</cp:revision>
  <cp:lastPrinted>2023-05-29T06:28:54Z</cp:lastPrinted>
  <dcterms:created xsi:type="dcterms:W3CDTF">2023-03-01T10:51:21Z</dcterms:created>
  <dcterms:modified xsi:type="dcterms:W3CDTF">2023-06-26T08:35:55Z</dcterms:modified>
</cp:coreProperties>
</file>